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F4536C1-8D54-4729-A43B-6009AFE33866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59904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0D41BD-6385-4CDB-A0D8-E858EE9A4D24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990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90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00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1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6010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C8237C3-089D-4664-A510-612AB63A7CA5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6010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EE7093B-D3E3-40AC-846F-E8F1E34D040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18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84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40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427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051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234FAA1-8F4A-4F69-9B30-25BE91DE8B55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6051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3F3E237-06FD-4D80-81E6-82148A72794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583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7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TaxSlayer transfers unemployment income from 1099-G screen to 1040 Line 19</a:t>
            </a:r>
          </a:p>
        </p:txBody>
      </p:sp>
      <p:sp>
        <p:nvSpPr>
          <p:cNvPr id="6072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0EF52E2-B34B-4188-849C-D7435CC306E2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6072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F2F34B1-4FBF-4BE8-B518-74431D408BF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960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wd.state.nj.us/labor/ui/content/1099G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Unemployment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 Pub 17 Chapter 12</a:t>
            </a:r>
          </a:p>
          <a:p>
            <a:r>
              <a:rPr lang="en-US" altLang="en-US" dirty="0"/>
              <a:t>(Federal 1040-line 19)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7436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Unemployment</a:t>
            </a:r>
          </a:p>
        </p:txBody>
      </p:sp>
      <p:sp>
        <p:nvSpPr>
          <p:cNvPr id="60006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 </a:t>
            </a:r>
            <a:r>
              <a:rPr lang="en-US" altLang="en-US" sz="3800" dirty="0"/>
              <a:t>Unemployment is taxable for Federal return</a:t>
            </a:r>
          </a:p>
          <a:p>
            <a:r>
              <a:rPr lang="en-US" altLang="en-US" sz="3800" dirty="0"/>
              <a:t> Unemployment is not taxable in NJ</a:t>
            </a:r>
          </a:p>
          <a:p>
            <a:pPr lvl="1"/>
            <a:r>
              <a:rPr lang="en-US" altLang="en-US" sz="3600" dirty="0"/>
              <a:t> TaxSlayer handles automatically</a:t>
            </a:r>
          </a:p>
          <a:p>
            <a:r>
              <a:rPr lang="en-US" altLang="en-US" sz="3800" dirty="0"/>
              <a:t>  End-of-year tax statement:</a:t>
            </a:r>
          </a:p>
          <a:p>
            <a:pPr lvl="1"/>
            <a:r>
              <a:rPr lang="en-US" altLang="en-US" sz="3600" dirty="0"/>
              <a:t> </a:t>
            </a:r>
            <a:r>
              <a:rPr lang="en-US" altLang="en-US" sz="3200" dirty="0"/>
              <a:t>1099-G Statement for Certain Government Payments </a:t>
            </a:r>
          </a:p>
          <a:p>
            <a:pPr lvl="2">
              <a:buNone/>
            </a:pPr>
            <a:endParaRPr lang="en-US" altLang="en-US" dirty="0"/>
          </a:p>
        </p:txBody>
      </p:sp>
      <p:pic>
        <p:nvPicPr>
          <p:cNvPr id="5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596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1099-G for Unemployment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8297333" cy="4724400"/>
          </a:xfrm>
        </p:spPr>
        <p:txBody>
          <a:bodyPr>
            <a:normAutofit fontScale="92500"/>
          </a:bodyPr>
          <a:lstStyle/>
          <a:p>
            <a:r>
              <a:rPr lang="en-US" dirty="0"/>
              <a:t> </a:t>
            </a:r>
            <a:r>
              <a:rPr lang="en-US" sz="3800" dirty="0"/>
              <a:t>1099-G not mailed to taxpayer; must look up info on NJ Dept. of Labor website</a:t>
            </a:r>
          </a:p>
          <a:p>
            <a:pPr lvl="1"/>
            <a:r>
              <a:rPr lang="en-US" dirty="0"/>
              <a:t> </a:t>
            </a:r>
            <a:r>
              <a:rPr lang="en-US" sz="3000" dirty="0"/>
              <a:t>Site is: </a:t>
            </a:r>
            <a:r>
              <a:rPr lang="en-US" sz="3000" dirty="0">
                <a:hlinkClick r:id="rId3"/>
              </a:rPr>
              <a:t>http://lwd.state.nj.us/labor/ui/content/1099G.html</a:t>
            </a:r>
            <a:r>
              <a:rPr lang="en-US" sz="3000" dirty="0"/>
              <a:t>  OR</a:t>
            </a:r>
          </a:p>
          <a:p>
            <a:pPr lvl="1"/>
            <a:r>
              <a:rPr lang="en-US" sz="3000" dirty="0"/>
              <a:t> Link from TaxPrep4Free.org Preparer page: </a:t>
            </a:r>
            <a:r>
              <a:rPr lang="en-US" sz="3000" dirty="0">
                <a:hlinkClick r:id="rId3"/>
              </a:rPr>
              <a:t>NJ Form 1099-G Inquiry</a:t>
            </a:r>
            <a:r>
              <a:rPr lang="en-US" sz="3000" dirty="0"/>
              <a:t> (Unemployment)</a:t>
            </a:r>
          </a:p>
          <a:p>
            <a:pPr lvl="1"/>
            <a:r>
              <a:rPr lang="en-US" sz="3000" dirty="0"/>
              <a:t> Taxpayer must have a user name, password &amp; PIN to view/print 1099-G</a:t>
            </a:r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4088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Sample 1099-G Unemployment Income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96900" y="1600200"/>
            <a:ext cx="8012688" cy="47244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2438400"/>
            <a:ext cx="7620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3600" y="2870200"/>
            <a:ext cx="348044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Unemployment compensation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 flipH="1" flipV="1">
            <a:off x="5994400" y="3403600"/>
            <a:ext cx="787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 flipH="1" flipV="1">
            <a:off x="4648200" y="2273300"/>
            <a:ext cx="977900" cy="393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4318000" y="2552700"/>
            <a:ext cx="368300" cy="330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4089400"/>
            <a:ext cx="240322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Federal tax withheld</a:t>
            </a:r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 flipH="1" flipV="1">
            <a:off x="6311900" y="3784600"/>
            <a:ext cx="12700" cy="317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5420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00200"/>
            <a:ext cx="7920789" cy="4724400"/>
          </a:xfrm>
          <a:prstGeom prst="rect">
            <a:avLst/>
          </a:prstGeom>
        </p:spPr>
      </p:pic>
      <p:sp>
        <p:nvSpPr>
          <p:cNvPr id="604163" name="Title 1"/>
          <p:cNvSpPr>
            <a:spLocks noGrp="1"/>
          </p:cNvSpPr>
          <p:nvPr>
            <p:ph type="title"/>
          </p:nvPr>
        </p:nvSpPr>
        <p:spPr>
          <a:xfrm>
            <a:off x="609600" y="341313"/>
            <a:ext cx="8077200" cy="1143000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TS - Unemployment Benefits - 1099-G</a:t>
            </a:r>
            <a:br>
              <a:rPr lang="en-US" altLang="en-US" sz="2600" dirty="0"/>
            </a:br>
            <a:r>
              <a:rPr lang="en-US" sz="2200" dirty="0">
                <a:solidFill>
                  <a:srgbClr val="0070C0"/>
                </a:solidFill>
              </a:rPr>
              <a:t>Federal section \ Income \ Enter Myself \ Unemployment Compensation (1099-G Box 1) \ Add or Edit a 1099-G</a:t>
            </a:r>
            <a:endParaRPr lang="en-US" altLang="en-US" sz="22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710733"/>
            <a:ext cx="402757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TaxSlayer transfers to 1040 Line 19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534568" y="3555206"/>
            <a:ext cx="8382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4534567" y="4991100"/>
            <a:ext cx="781809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48437" y="4501634"/>
            <a:ext cx="396345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TaxSlayer includes in 1040 Line 64</a:t>
            </a:r>
          </a:p>
        </p:txBody>
      </p:sp>
      <p:cxnSp>
        <p:nvCxnSpPr>
          <p:cNvPr id="15" name="Straight Arrow Connector 14"/>
          <p:cNvCxnSpPr>
            <a:endCxn id="10" idx="0"/>
          </p:cNvCxnSpPr>
          <p:nvPr/>
        </p:nvCxnSpPr>
        <p:spPr bwMode="auto">
          <a:xfrm>
            <a:off x="4437529" y="3080065"/>
            <a:ext cx="516139" cy="47514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endCxn id="14" idx="2"/>
          </p:cNvCxnSpPr>
          <p:nvPr/>
        </p:nvCxnSpPr>
        <p:spPr bwMode="auto">
          <a:xfrm>
            <a:off x="4087906" y="4870966"/>
            <a:ext cx="446661" cy="27253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6" name="Picture 15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88047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73212"/>
            <a:ext cx="8020792" cy="498600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3990" t="6504" r="21768" b="6237"/>
          <a:stretch/>
        </p:blipFill>
        <p:spPr>
          <a:xfrm>
            <a:off x="589808" y="1517984"/>
            <a:ext cx="8077200" cy="5041232"/>
          </a:xfrm>
          <a:prstGeom prst="rect">
            <a:avLst/>
          </a:prstGeom>
        </p:spPr>
      </p:pic>
      <p:sp>
        <p:nvSpPr>
          <p:cNvPr id="606211" name="Title 1"/>
          <p:cNvSpPr>
            <a:spLocks noGrp="1"/>
          </p:cNvSpPr>
          <p:nvPr>
            <p:ph type="title"/>
          </p:nvPr>
        </p:nvSpPr>
        <p:spPr>
          <a:xfrm>
            <a:off x="570016" y="277813"/>
            <a:ext cx="8116784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- Unemployment Benefits on 1040 Line 19</a:t>
            </a:r>
          </a:p>
        </p:txBody>
      </p:sp>
      <p:cxnSp>
        <p:nvCxnSpPr>
          <p:cNvPr id="606213" name="Straight Arrow Connector 6"/>
          <p:cNvCxnSpPr>
            <a:cxnSpLocks noChangeShapeType="1"/>
          </p:cNvCxnSpPr>
          <p:nvPr/>
        </p:nvCxnSpPr>
        <p:spPr bwMode="auto">
          <a:xfrm>
            <a:off x="1219200" y="4114800"/>
            <a:ext cx="914400" cy="9144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606214" name="Straight Arrow Connector 8"/>
          <p:cNvCxnSpPr>
            <a:cxnSpLocks noChangeShapeType="1"/>
          </p:cNvCxnSpPr>
          <p:nvPr/>
        </p:nvCxnSpPr>
        <p:spPr bwMode="auto">
          <a:xfrm>
            <a:off x="7315200" y="4038600"/>
            <a:ext cx="2209800" cy="1524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606215" name="Straight Arrow Connector 10"/>
          <p:cNvCxnSpPr>
            <a:cxnSpLocks noChangeShapeType="1"/>
          </p:cNvCxnSpPr>
          <p:nvPr/>
        </p:nvCxnSpPr>
        <p:spPr bwMode="auto">
          <a:xfrm>
            <a:off x="8001000" y="4038600"/>
            <a:ext cx="381000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7790708" y="6376988"/>
            <a:ext cx="819892" cy="25383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4654" y="6031468"/>
            <a:ext cx="371980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TaxSlayer transfers from 1099-G</a:t>
            </a:r>
          </a:p>
        </p:txBody>
      </p:sp>
      <p:cxnSp>
        <p:nvCxnSpPr>
          <p:cNvPr id="17" name="Straight Arrow Connector 16"/>
          <p:cNvCxnSpPr>
            <a:stCxn id="11" idx="3"/>
            <a:endCxn id="12" idx="2"/>
          </p:cNvCxnSpPr>
          <p:nvPr/>
        </p:nvCxnSpPr>
        <p:spPr bwMode="auto">
          <a:xfrm>
            <a:off x="6974455" y="6216134"/>
            <a:ext cx="816253" cy="28777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4" name="Picture 13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9715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217</Words>
  <Application>Microsoft Office PowerPoint</Application>
  <PresentationFormat>On-screen Show (4:3)</PresentationFormat>
  <Paragraphs>52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Verdana</vt:lpstr>
      <vt:lpstr>Wingdings</vt:lpstr>
      <vt:lpstr>NJ Template 06</vt:lpstr>
      <vt:lpstr>Unemployment</vt:lpstr>
      <vt:lpstr>Unemployment</vt:lpstr>
      <vt:lpstr>1099-G for Unemployment</vt:lpstr>
      <vt:lpstr>Sample 1099-G Unemployment Income</vt:lpstr>
      <vt:lpstr>TS - Unemployment Benefits - 1099-G Federal section \ Income \ Enter Myself \ Unemployment Compensation (1099-G Box 1) \ Add or Edit a 1099-G</vt:lpstr>
      <vt:lpstr>TS - Unemployment Benefits on 1040 Line 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4</cp:revision>
  <cp:lastPrinted>2012-10-15T20:27:10Z</cp:lastPrinted>
  <dcterms:created xsi:type="dcterms:W3CDTF">2014-10-17T16:41:52Z</dcterms:created>
  <dcterms:modified xsi:type="dcterms:W3CDTF">2017-11-15T02:39:34Z</dcterms:modified>
</cp:coreProperties>
</file>